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21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85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468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36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2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150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52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313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80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04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62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7216-DCA7-4126-8C6C-3B82DD909C12}" type="datetimeFigureOut">
              <a:rPr lang="en-ZA" smtClean="0"/>
              <a:t>2020/02/23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08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0EA0-2F0C-4F66-9AEF-9FCD57710F82}"/>
              </a:ext>
            </a:extLst>
          </p:cNvPr>
          <p:cNvSpPr txBox="1"/>
          <p:nvPr/>
        </p:nvSpPr>
        <p:spPr>
          <a:xfrm>
            <a:off x="0" y="2241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Hall of Faith: </a:t>
            </a:r>
          </a:p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Call to Keep the Faith...!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BEEFA-74C8-483F-A5B2-F90466AB31DB}"/>
              </a:ext>
            </a:extLst>
          </p:cNvPr>
          <p:cNvSpPr txBox="1"/>
          <p:nvPr/>
        </p:nvSpPr>
        <p:spPr>
          <a:xfrm>
            <a:off x="0" y="6131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Hebrews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281356" y="1981591"/>
            <a:ext cx="8581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NATURE and EXPRESSION of FAITH...</a:t>
            </a:r>
          </a:p>
          <a:p>
            <a:pPr algn="r"/>
            <a:r>
              <a:rPr lang="en-ZA" sz="3600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11:1-7</a:t>
            </a:r>
          </a:p>
        </p:txBody>
      </p:sp>
    </p:spTree>
    <p:extLst>
      <p:ext uri="{BB962C8B-B14F-4D97-AF65-F5344CB8AC3E}">
        <p14:creationId xmlns:p14="http://schemas.microsoft.com/office/powerpoint/2010/main" val="21600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-1" y="96518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NATURE and EXPRESSION of FAITH...</a:t>
            </a:r>
          </a:p>
          <a:p>
            <a:pPr algn="r"/>
            <a:r>
              <a:rPr lang="en-ZA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11:1-7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907A9-FED2-43B0-BECF-17929F2F1478}"/>
              </a:ext>
            </a:extLst>
          </p:cNvPr>
          <p:cNvSpPr txBox="1"/>
          <p:nvPr/>
        </p:nvSpPr>
        <p:spPr>
          <a:xfrm>
            <a:off x="-2" y="11459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TWO MAIN HEADINGS: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83F13-3379-4B89-A030-FF33A4E83260}"/>
              </a:ext>
            </a:extLst>
          </p:cNvPr>
          <p:cNvSpPr txBox="1"/>
          <p:nvPr/>
        </p:nvSpPr>
        <p:spPr>
          <a:xfrm>
            <a:off x="239147" y="1980018"/>
            <a:ext cx="8764175" cy="478592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34988" indent="-534988"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ZA" sz="38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NATURE of Faith… </a:t>
            </a:r>
            <a:r>
              <a:rPr lang="en-ZA" sz="2000" dirty="0"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(v1-2, 6)</a:t>
            </a:r>
          </a:p>
          <a:p>
            <a:pPr marL="71755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functions as our GAURANTEE for what we HOPE for...</a:t>
            </a:r>
          </a:p>
          <a:p>
            <a:pPr marL="71755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is where BELIEVING becomes SEEING...</a:t>
            </a:r>
          </a:p>
          <a:p>
            <a:pPr marL="71755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brings about ACCEPTANCE with God...</a:t>
            </a:r>
          </a:p>
          <a:p>
            <a:pPr marL="71755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BELIEVES in the PERSON of God...</a:t>
            </a:r>
          </a:p>
          <a:p>
            <a:pPr marL="717550" lvl="1" indent="-571500">
              <a:spcAft>
                <a:spcPts val="6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TRUSTS in the PROMISES of God... </a:t>
            </a:r>
          </a:p>
        </p:txBody>
      </p:sp>
    </p:spTree>
    <p:extLst>
      <p:ext uri="{BB962C8B-B14F-4D97-AF65-F5344CB8AC3E}">
        <p14:creationId xmlns:p14="http://schemas.microsoft.com/office/powerpoint/2010/main" val="276093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-1" y="96518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NATURE and EXPRESSION of FAITH...</a:t>
            </a:r>
          </a:p>
          <a:p>
            <a:pPr algn="r"/>
            <a:r>
              <a:rPr lang="en-ZA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11:1-7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907A9-FED2-43B0-BECF-17929F2F1478}"/>
              </a:ext>
            </a:extLst>
          </p:cNvPr>
          <p:cNvSpPr txBox="1"/>
          <p:nvPr/>
        </p:nvSpPr>
        <p:spPr>
          <a:xfrm>
            <a:off x="-2" y="11459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TWO MAIN HEADINGS: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83F13-3379-4B89-A030-FF33A4E83260}"/>
              </a:ext>
            </a:extLst>
          </p:cNvPr>
          <p:cNvSpPr txBox="1"/>
          <p:nvPr/>
        </p:nvSpPr>
        <p:spPr>
          <a:xfrm>
            <a:off x="239147" y="1980018"/>
            <a:ext cx="8904851" cy="31393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 startAt="2"/>
            </a:pPr>
            <a:r>
              <a:rPr lang="en-ZA" sz="38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EXPRESSION of Faith… </a:t>
            </a:r>
            <a:r>
              <a:rPr lang="en-ZA" sz="2000" dirty="0"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(v3-5, 7)</a:t>
            </a:r>
          </a:p>
          <a:p>
            <a:pPr marL="717550" lvl="1" indent="-571500">
              <a:spcAft>
                <a:spcPts val="12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expressed in the WORD of God...</a:t>
            </a:r>
          </a:p>
          <a:p>
            <a:pPr marL="717550" lvl="1" indent="-571500">
              <a:spcAft>
                <a:spcPts val="12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expressed in the WORSHIP of God... </a:t>
            </a:r>
          </a:p>
          <a:p>
            <a:pPr marL="717550" lvl="1" indent="-571500">
              <a:spcAft>
                <a:spcPts val="12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expressed in WALKING with God...</a:t>
            </a:r>
          </a:p>
          <a:p>
            <a:pPr marL="717550" lvl="1" indent="-571500">
              <a:spcAft>
                <a:spcPts val="1200"/>
              </a:spcAft>
              <a:buFont typeface="+mj-lt"/>
              <a:buAutoNum type="romanLcPeriod"/>
            </a:pPr>
            <a:r>
              <a:rPr lang="en-ZA" sz="3000" dirty="0">
                <a:effectLst>
                  <a:glow rad="139700">
                    <a:schemeClr val="bg1"/>
                  </a:glow>
                </a:effectLst>
                <a:latin typeface="GeoSlab703 XBd BT" panose="02060804020205020404" pitchFamily="18" charset="0"/>
              </a:rPr>
              <a:t>Faith expressed in WORKING for God...</a:t>
            </a:r>
          </a:p>
        </p:txBody>
      </p:sp>
    </p:spTree>
    <p:extLst>
      <p:ext uri="{BB962C8B-B14F-4D97-AF65-F5344CB8AC3E}">
        <p14:creationId xmlns:p14="http://schemas.microsoft.com/office/powerpoint/2010/main" val="242406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0EA0-2F0C-4F66-9AEF-9FCD57710F82}"/>
              </a:ext>
            </a:extLst>
          </p:cNvPr>
          <p:cNvSpPr txBox="1"/>
          <p:nvPr/>
        </p:nvSpPr>
        <p:spPr>
          <a:xfrm>
            <a:off x="0" y="2241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Hall of Faith: </a:t>
            </a:r>
          </a:p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Call to Keep the Faith...!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BEEFA-74C8-483F-A5B2-F90466AB31DB}"/>
              </a:ext>
            </a:extLst>
          </p:cNvPr>
          <p:cNvSpPr txBox="1"/>
          <p:nvPr/>
        </p:nvSpPr>
        <p:spPr>
          <a:xfrm>
            <a:off x="0" y="6131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Hebrews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281356" y="1981591"/>
            <a:ext cx="8581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NATURE and EXPRESSION of FAITH...</a:t>
            </a:r>
          </a:p>
          <a:p>
            <a:pPr algn="r"/>
            <a:r>
              <a:rPr lang="en-ZA" sz="3600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11:1-7</a:t>
            </a:r>
          </a:p>
        </p:txBody>
      </p:sp>
    </p:spTree>
    <p:extLst>
      <p:ext uri="{BB962C8B-B14F-4D97-AF65-F5344CB8AC3E}">
        <p14:creationId xmlns:p14="http://schemas.microsoft.com/office/powerpoint/2010/main" val="2432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163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GeoSlab703 XBd BT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Louw</dc:creator>
  <cp:lastModifiedBy>Jacques Louw</cp:lastModifiedBy>
  <cp:revision>5</cp:revision>
  <dcterms:created xsi:type="dcterms:W3CDTF">2020-02-23T12:53:04Z</dcterms:created>
  <dcterms:modified xsi:type="dcterms:W3CDTF">2020-02-23T13:32:12Z</dcterms:modified>
</cp:coreProperties>
</file>